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Lor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Lora-bold.fntdata"/><Relationship Id="rId12" Type="http://schemas.openxmlformats.org/officeDocument/2006/relationships/font" Target="fonts/Lor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Lora-boldItalic.fntdata"/><Relationship Id="rId14" Type="http://schemas.openxmlformats.org/officeDocument/2006/relationships/font" Target="fonts/Lora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13b86913e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13b86913e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13b86913e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13b86913e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13b8691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13b8691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13b86913e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13b86913e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413b86913e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Abolition</a:t>
            </a:r>
            <a:endParaRPr/>
          </a:p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(noun) the legal ending of slavery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Many people worked for the </a:t>
            </a:r>
            <a:r>
              <a:rPr b="1" i="1" lang="en"/>
              <a:t>abolition</a:t>
            </a:r>
            <a:r>
              <a:rPr i="1" lang="en"/>
              <a:t> of slaves.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Abolitionist</a:t>
            </a:r>
            <a:endParaRPr/>
          </a:p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311700" y="1152475"/>
            <a:ext cx="3730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(noun) </a:t>
            </a:r>
            <a:r>
              <a:rPr lang="en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 person who supported the ending of slavery in the United States</a:t>
            </a:r>
            <a:endParaRPr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Angelina Grimke and Sojourner Truth were </a:t>
            </a:r>
            <a:r>
              <a:rPr b="1" i="1" lang="en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abolitionists </a:t>
            </a:r>
            <a:r>
              <a:rPr i="1" lang="en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who fought to end slavery.</a:t>
            </a:r>
            <a:endParaRPr i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2075" y="242600"/>
            <a:ext cx="2561248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 rotWithShape="1">
          <a:blip r:embed="rId4">
            <a:alphaModFix/>
          </a:blip>
          <a:srcRect b="13881" l="17679" r="20135" t="8652"/>
          <a:stretch/>
        </p:blipFill>
        <p:spPr>
          <a:xfrm>
            <a:off x="6508150" y="1017725"/>
            <a:ext cx="2561249" cy="398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Emancipate</a:t>
            </a:r>
            <a:endParaRPr/>
          </a:p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(verb) to free a slave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/>
              <a:t>The 13th Amendment </a:t>
            </a:r>
            <a:r>
              <a:rPr b="1" i="1" lang="en"/>
              <a:t>emancipated </a:t>
            </a:r>
            <a:r>
              <a:rPr i="1" lang="en"/>
              <a:t>slaves.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116" name="Google Shape;11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789125"/>
            <a:ext cx="294931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Suffrage</a:t>
            </a:r>
            <a:endParaRPr/>
          </a:p>
        </p:txBody>
      </p:sp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311700" y="1152475"/>
            <a:ext cx="475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the right to vote in a political election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During the women’s </a:t>
            </a:r>
            <a:r>
              <a:rPr b="1" i="1" lang="en"/>
              <a:t>suffrage</a:t>
            </a:r>
            <a:r>
              <a:rPr i="1" lang="en"/>
              <a:t> movement, women fought for and won the right to vote in political elections.</a:t>
            </a:r>
            <a:endParaRPr i="1"/>
          </a:p>
        </p:txBody>
      </p:sp>
      <p:pic>
        <p:nvPicPr>
          <p:cNvPr descr="Equal_Suffrage_Votes_For_Women_1915_Jambalaya.jpg" id="123" name="Google Shape;1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1500" y="216425"/>
            <a:ext cx="3608700" cy="1872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ting_Rights_for_Women.jpg" id="124" name="Google Shape;1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0187" y="2317038"/>
            <a:ext cx="1811332" cy="2521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Suffragist</a:t>
            </a:r>
            <a:endParaRPr/>
          </a:p>
        </p:txBody>
      </p:sp>
      <p:sp>
        <p:nvSpPr>
          <p:cNvPr id="131" name="Google Shape;131;p29"/>
          <p:cNvSpPr txBox="1"/>
          <p:nvPr>
            <p:ph idx="1" type="body"/>
          </p:nvPr>
        </p:nvSpPr>
        <p:spPr>
          <a:xfrm>
            <a:off x="311700" y="1152469"/>
            <a:ext cx="376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</a:t>
            </a:r>
            <a:r>
              <a:rPr lang="en">
                <a:highlight>
                  <a:srgbClr val="FFFFFF"/>
                </a:highlight>
              </a:rPr>
              <a:t>(noun) a person who worked to get voting rights for women</a:t>
            </a:r>
            <a:endParaRPr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>
                <a:highlight>
                  <a:srgbClr val="FFFFFF"/>
                </a:highlight>
              </a:rPr>
              <a:t>Many Utah women were </a:t>
            </a:r>
            <a:r>
              <a:rPr b="1" i="1" lang="en">
                <a:highlight>
                  <a:srgbClr val="FFFFFF"/>
                </a:highlight>
              </a:rPr>
              <a:t>suffragists</a:t>
            </a:r>
            <a:r>
              <a:rPr i="1" lang="en">
                <a:highlight>
                  <a:srgbClr val="FFFFFF"/>
                </a:highlight>
              </a:rPr>
              <a:t> who actively fought for suffrage.</a:t>
            </a:r>
            <a:endParaRPr i="1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32" name="Google Shape;132;p29"/>
          <p:cNvPicPr preferRelativeResize="0"/>
          <p:nvPr/>
        </p:nvPicPr>
        <p:blipFill rotWithShape="1">
          <a:blip r:embed="rId3">
            <a:alphaModFix/>
          </a:blip>
          <a:srcRect b="0" l="14770" r="0" t="14770"/>
          <a:stretch/>
        </p:blipFill>
        <p:spPr>
          <a:xfrm>
            <a:off x="4080675" y="478127"/>
            <a:ext cx="4949027" cy="365261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9"/>
          <p:cNvSpPr txBox="1"/>
          <p:nvPr/>
        </p:nvSpPr>
        <p:spPr>
          <a:xfrm>
            <a:off x="4133213" y="4219575"/>
            <a:ext cx="46989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88888"/>
                </a:solidFill>
              </a:rPr>
              <a:t>National and Utah </a:t>
            </a:r>
            <a:r>
              <a:rPr b="1" lang="en" sz="1200">
                <a:solidFill>
                  <a:srgbClr val="888888"/>
                </a:solidFill>
              </a:rPr>
              <a:t>suffragists</a:t>
            </a:r>
            <a:r>
              <a:rPr lang="en" sz="1200">
                <a:solidFill>
                  <a:srgbClr val="888888"/>
                </a:solidFill>
              </a:rPr>
              <a:t> with Senator Smoot in August 1915. Photo courtesy of National Woman’s Party.</a:t>
            </a:r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