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OVR51flesbd1Jij3LDf2x0at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1992" y="2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592175" y="24139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592175" y="34807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592175" y="29473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592175" y="40141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592175" y="45475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592175" y="56143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592175" y="50809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592175" y="61477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592175" y="66811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58775" y="70621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58775" y="59191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58775" y="64525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583625" y="18805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58775" y="21853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58775" y="27187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58775" y="32521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58775" y="37855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58775" y="43189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58775" y="48523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58775" y="5385750"/>
            <a:ext cx="477300" cy="416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6916775" y="34807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6916775" y="37093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6916775" y="39379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6916775" y="41665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6916775" y="43951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6916775" y="46237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6916775" y="48523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6916775" y="50809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6916775" y="53095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6916775" y="55381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6916775" y="57667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916775" y="59953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916775" y="62239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916775" y="64525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916775" y="66811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916775" y="69097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916775" y="7138350"/>
            <a:ext cx="477300" cy="15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-40225" y="7635425"/>
            <a:ext cx="1723500" cy="61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Statues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(Click and Drag)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131975" y="7483025"/>
            <a:ext cx="17235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Women Statues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(Click and Drag)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Tiffany Greene</cp:lastModifiedBy>
  <cp:revision>1</cp:revision>
  <dcterms:modified xsi:type="dcterms:W3CDTF">2021-11-16T20:34:06Z</dcterms:modified>
</cp:coreProperties>
</file>