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b78f5ccc4_0_151:notes"/>
          <p:cNvSpPr/>
          <p:nvPr>
            <p:ph idx="2" type="sldImg"/>
          </p:nvPr>
        </p:nvSpPr>
        <p:spPr>
          <a:xfrm>
            <a:off x="2104459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b78f5ccc4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fb78f5ccc4_0_3:notes"/>
          <p:cNvSpPr/>
          <p:nvPr>
            <p:ph idx="2" type="sldImg"/>
          </p:nvPr>
        </p:nvSpPr>
        <p:spPr>
          <a:xfrm>
            <a:off x="2104459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fb78f5ccc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fb78f5ccc4_0_957:notes"/>
          <p:cNvSpPr/>
          <p:nvPr>
            <p:ph idx="2" type="sldImg"/>
          </p:nvPr>
        </p:nvSpPr>
        <p:spPr>
          <a:xfrm>
            <a:off x="2104459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fb78f5ccc4_0_9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fb78f5ccc4_0_963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fb78f5ccc4_0_9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fb78f5ccc4_0_1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fb78f5ccc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fb78f5ccc4_0_18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fb78f5ccc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76dea8d41_0_5:notes"/>
          <p:cNvSpPr/>
          <p:nvPr>
            <p:ph idx="2" type="sldImg"/>
          </p:nvPr>
        </p:nvSpPr>
        <p:spPr>
          <a:xfrm>
            <a:off x="2104459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f76dea8d4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76dea8d41_0_25:notes"/>
          <p:cNvSpPr/>
          <p:nvPr>
            <p:ph idx="2" type="sldImg"/>
          </p:nvPr>
        </p:nvSpPr>
        <p:spPr>
          <a:xfrm>
            <a:off x="2104459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76dea8d4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76dea8d41_0_10:notes"/>
          <p:cNvSpPr/>
          <p:nvPr>
            <p:ph idx="2" type="sldImg"/>
          </p:nvPr>
        </p:nvSpPr>
        <p:spPr>
          <a:xfrm>
            <a:off x="2104459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f76dea8d4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76dea8d41_0_33:notes"/>
          <p:cNvSpPr/>
          <p:nvPr>
            <p:ph idx="2" type="sldImg"/>
          </p:nvPr>
        </p:nvSpPr>
        <p:spPr>
          <a:xfrm>
            <a:off x="2104459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76dea8d4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76dea8d41_0_0:notes"/>
          <p:cNvSpPr/>
          <p:nvPr>
            <p:ph idx="2" type="sldImg"/>
          </p:nvPr>
        </p:nvSpPr>
        <p:spPr>
          <a:xfrm>
            <a:off x="2104459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76dea8d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b78f5ccc4_0_0:notes"/>
          <p:cNvSpPr/>
          <p:nvPr>
            <p:ph idx="2" type="sldImg"/>
          </p:nvPr>
        </p:nvSpPr>
        <p:spPr>
          <a:xfrm>
            <a:off x="2104459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b78f5cc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b78f5ccc4_0_552:notes"/>
          <p:cNvSpPr/>
          <p:nvPr>
            <p:ph idx="2" type="sldImg"/>
          </p:nvPr>
        </p:nvSpPr>
        <p:spPr>
          <a:xfrm>
            <a:off x="2104459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fb78f5ccc4_0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fb78f5ccc4_0_818:notes"/>
          <p:cNvSpPr/>
          <p:nvPr>
            <p:ph idx="2" type="sldImg"/>
          </p:nvPr>
        </p:nvSpPr>
        <p:spPr>
          <a:xfrm>
            <a:off x="2104459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fb78f5ccc4_0_8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5.jp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9.jpg"/><Relationship Id="rId5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1.png"/><Relationship Id="rId5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1050" y="9627950"/>
            <a:ext cx="1509001" cy="2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572100" y="7464525"/>
            <a:ext cx="4543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Georgia"/>
                <a:ea typeface="Georgia"/>
                <a:cs typeface="Georgia"/>
                <a:sym typeface="Georgia"/>
              </a:rPr>
              <a:t>U.S. Capitol Building</a:t>
            </a:r>
            <a:endParaRPr sz="25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Georgia"/>
                <a:ea typeface="Georgia"/>
                <a:cs typeface="Georgia"/>
                <a:sym typeface="Georgia"/>
              </a:rPr>
              <a:t>Washington, D.C.</a:t>
            </a:r>
            <a:endParaRPr sz="25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643300" y="6375625"/>
            <a:ext cx="664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Courtesy of </a:t>
            </a:r>
            <a:r>
              <a:rPr lang="en"/>
              <a:t>Martin Falbisoner, via Wikimedia Commons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438400"/>
            <a:ext cx="7467602" cy="3963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2"/>
          <p:cNvSpPr txBox="1"/>
          <p:nvPr/>
        </p:nvSpPr>
        <p:spPr>
          <a:xfrm>
            <a:off x="1461850" y="3051125"/>
            <a:ext cx="49692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Several states are currently working towards replacing one or both of their states in the National Statuary Hall Collection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01" name="Google Shape;50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1050" y="9627950"/>
            <a:ext cx="1509001" cy="2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3"/>
          <p:cNvSpPr txBox="1"/>
          <p:nvPr/>
        </p:nvSpPr>
        <p:spPr>
          <a:xfrm>
            <a:off x="404150" y="8320100"/>
            <a:ext cx="726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eorgia"/>
                <a:ea typeface="Georgia"/>
                <a:cs typeface="Georgia"/>
                <a:sym typeface="Georgia"/>
              </a:rPr>
              <a:t>Courtesy of </a:t>
            </a:r>
            <a:r>
              <a:rPr lang="en" sz="1100">
                <a:latin typeface="Georgia"/>
                <a:ea typeface="Georgia"/>
                <a:cs typeface="Georgia"/>
                <a:sym typeface="Georgia"/>
              </a:rPr>
              <a:t>www.npr.org/2021/10/14/1045964525/mary-mcleod-bethune-statue-us-capitol-florida-unveiling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7" name="Google Shape;507;p23"/>
          <p:cNvSpPr txBox="1"/>
          <p:nvPr/>
        </p:nvSpPr>
        <p:spPr>
          <a:xfrm>
            <a:off x="572150" y="1402300"/>
            <a:ext cx="67515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Georgia"/>
                <a:ea typeface="Georgia"/>
                <a:cs typeface="Georgia"/>
                <a:sym typeface="Georgia"/>
              </a:rPr>
              <a:t>Mary McLeod Bethune Statue</a:t>
            </a:r>
            <a:endParaRPr b="1" sz="1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Georgia"/>
                <a:ea typeface="Georgia"/>
                <a:cs typeface="Georgia"/>
                <a:sym typeface="Georgia"/>
              </a:rPr>
              <a:t>Florida</a:t>
            </a:r>
            <a:endParaRPr b="1" sz="1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Georgia"/>
                <a:ea typeface="Georgia"/>
                <a:cs typeface="Georgia"/>
                <a:sym typeface="Georgia"/>
              </a:rPr>
              <a:t>First African American Statue in National Statuary Hall Collection</a:t>
            </a:r>
            <a:endParaRPr b="1" sz="1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08" name="Google Shape;50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1050" y="9627950"/>
            <a:ext cx="1509001" cy="2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9399" y="2421100"/>
            <a:ext cx="3918075" cy="5679251"/>
          </a:xfrm>
          <a:prstGeom prst="rect">
            <a:avLst/>
          </a:prstGeom>
          <a:noFill/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4"/>
          <p:cNvSpPr txBox="1"/>
          <p:nvPr/>
        </p:nvSpPr>
        <p:spPr>
          <a:xfrm>
            <a:off x="1461850" y="2746325"/>
            <a:ext cx="46230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Georgia"/>
                <a:ea typeface="Georgia"/>
                <a:cs typeface="Georgia"/>
                <a:sym typeface="Georgia"/>
              </a:rPr>
              <a:t>Utah’s Contributions to National Statuary Hall Collection</a:t>
            </a:r>
            <a:endParaRPr sz="44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15" name="Google Shape;51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1050" y="9627950"/>
            <a:ext cx="1509001" cy="2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7200" y="2373900"/>
            <a:ext cx="3326575" cy="5493424"/>
          </a:xfrm>
          <a:prstGeom prst="rect">
            <a:avLst/>
          </a:prstGeom>
          <a:noFill/>
          <a:ln cap="flat" cmpd="sng" w="762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21" name="Google Shape;521;p25"/>
          <p:cNvSpPr txBox="1"/>
          <p:nvPr/>
        </p:nvSpPr>
        <p:spPr>
          <a:xfrm>
            <a:off x="907375" y="8243900"/>
            <a:ext cx="6614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Georgia"/>
                <a:ea typeface="Georgia"/>
                <a:cs typeface="Georgia"/>
                <a:sym typeface="Georgia"/>
              </a:rPr>
              <a:t>Courtesy of www.aoc.gov/explore-capitol-campus/art/brigham-young-statue</a:t>
            </a:r>
            <a:endParaRPr sz="13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2" name="Google Shape;522;p25"/>
          <p:cNvSpPr txBox="1"/>
          <p:nvPr/>
        </p:nvSpPr>
        <p:spPr>
          <a:xfrm>
            <a:off x="1121375" y="1630900"/>
            <a:ext cx="534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Georgia"/>
                <a:ea typeface="Georgia"/>
                <a:cs typeface="Georgia"/>
                <a:sym typeface="Georgia"/>
              </a:rPr>
              <a:t>Brigham Young Statue in National Statuary Hall</a:t>
            </a:r>
            <a:endParaRPr b="1" sz="16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23" name="Google Shape;52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1050" y="9627950"/>
            <a:ext cx="1509001" cy="2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6"/>
          <p:cNvSpPr txBox="1"/>
          <p:nvPr/>
        </p:nvSpPr>
        <p:spPr>
          <a:xfrm>
            <a:off x="754975" y="8243900"/>
            <a:ext cx="6614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Georgia"/>
                <a:ea typeface="Georgia"/>
                <a:cs typeface="Georgia"/>
                <a:sym typeface="Georgia"/>
              </a:rPr>
              <a:t>Courtesy of </a:t>
            </a:r>
            <a:r>
              <a:rPr lang="en" sz="1300">
                <a:latin typeface="Georgia"/>
                <a:ea typeface="Georgia"/>
                <a:cs typeface="Georgia"/>
                <a:sym typeface="Georgia"/>
              </a:rPr>
              <a:t>www.aoc.gov/explore-capitol-campus/art/philo-t-farnsworth-statue</a:t>
            </a:r>
            <a:endParaRPr sz="13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9" name="Google Shape;529;p26"/>
          <p:cNvSpPr txBox="1"/>
          <p:nvPr/>
        </p:nvSpPr>
        <p:spPr>
          <a:xfrm>
            <a:off x="777875" y="1554700"/>
            <a:ext cx="591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Georgia"/>
                <a:ea typeface="Georgia"/>
                <a:cs typeface="Georgia"/>
                <a:sym typeface="Georgia"/>
              </a:rPr>
              <a:t>Philo T. Farnsworth</a:t>
            </a:r>
            <a:r>
              <a:rPr b="1" lang="en" sz="1600">
                <a:latin typeface="Georgia"/>
                <a:ea typeface="Georgia"/>
                <a:cs typeface="Georgia"/>
                <a:sym typeface="Georgia"/>
              </a:rPr>
              <a:t> Statue in Capitol Visitors Center</a:t>
            </a:r>
            <a:endParaRPr b="1" sz="16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30" name="Google Shape;53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8450" y="2290600"/>
            <a:ext cx="2395825" cy="5759824"/>
          </a:xfrm>
          <a:prstGeom prst="rect">
            <a:avLst/>
          </a:prstGeom>
          <a:noFill/>
          <a:ln cap="flat" cmpd="sng" w="762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31" name="Google Shape;53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1050" y="9551750"/>
            <a:ext cx="1509001" cy="2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7"/>
          <p:cNvSpPr txBox="1"/>
          <p:nvPr/>
        </p:nvSpPr>
        <p:spPr>
          <a:xfrm>
            <a:off x="907375" y="9463100"/>
            <a:ext cx="6614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13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7" name="Google Shape;537;p27"/>
          <p:cNvSpPr txBox="1"/>
          <p:nvPr/>
        </p:nvSpPr>
        <p:spPr>
          <a:xfrm>
            <a:off x="854075" y="1478500"/>
            <a:ext cx="5919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Georgia"/>
                <a:ea typeface="Georgia"/>
                <a:cs typeface="Georgia"/>
                <a:sym typeface="Georgia"/>
              </a:rPr>
              <a:t>Dr. Martha Hughes Cannon Statue </a:t>
            </a:r>
            <a:endParaRPr b="1" sz="1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Georgia"/>
                <a:ea typeface="Georgia"/>
                <a:cs typeface="Georgia"/>
                <a:sym typeface="Georgia"/>
              </a:rPr>
              <a:t>Expected Installation Date: 2022</a:t>
            </a:r>
            <a:endParaRPr b="1" sz="16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38" name="Google Shape;53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7250" y="9551750"/>
            <a:ext cx="1509001" cy="2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9325" y="2249000"/>
            <a:ext cx="4261076" cy="6681999"/>
          </a:xfrm>
          <a:prstGeom prst="rect">
            <a:avLst/>
          </a:prstGeom>
          <a:noFill/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2604850" y="7394525"/>
            <a:ext cx="4623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Georgia"/>
                <a:ea typeface="Georgia"/>
                <a:cs typeface="Georgia"/>
                <a:sym typeface="Georgia"/>
              </a:rPr>
              <a:t>Old House Hall</a:t>
            </a:r>
            <a:endParaRPr sz="25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Georgia"/>
                <a:ea typeface="Georgia"/>
                <a:cs typeface="Georgia"/>
                <a:sym typeface="Georgia"/>
              </a:rPr>
              <a:t>National Statuary Hall</a:t>
            </a:r>
            <a:endParaRPr sz="2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1050" y="9627950"/>
            <a:ext cx="1509001" cy="2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352800"/>
            <a:ext cx="7467600" cy="39379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4"/>
          <p:cNvCxnSpPr/>
          <p:nvPr/>
        </p:nvCxnSpPr>
        <p:spPr>
          <a:xfrm rot="10800000">
            <a:off x="2866100" y="5979875"/>
            <a:ext cx="705000" cy="1723200"/>
          </a:xfrm>
          <a:prstGeom prst="straightConnector1">
            <a:avLst/>
          </a:prstGeom>
          <a:noFill/>
          <a:ln cap="flat" cmpd="sng" w="1143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1050" y="9627950"/>
            <a:ext cx="1509001" cy="2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2453725" y="7395425"/>
            <a:ext cx="391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Courtesy of Library of Congress</a:t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1456025" y="8032100"/>
            <a:ext cx="5123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Georgia"/>
                <a:ea typeface="Georgia"/>
                <a:cs typeface="Georgia"/>
                <a:sym typeface="Georgia"/>
              </a:rPr>
              <a:t>National Statuary Hall, cir. 1898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Georgia"/>
                <a:ea typeface="Georgia"/>
                <a:cs typeface="Georgia"/>
                <a:sym typeface="Georgia"/>
              </a:rPr>
              <a:t>school children visit the hall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0050" y="1974450"/>
            <a:ext cx="5436550" cy="54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1050" y="9627950"/>
            <a:ext cx="1509001" cy="2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400" y="1883650"/>
            <a:ext cx="6896824" cy="555652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1996525" y="7395425"/>
            <a:ext cx="391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Courtesy of Library of Congress, LOT 12657</a:t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1456025" y="8032100"/>
            <a:ext cx="5123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Georgia"/>
                <a:ea typeface="Georgia"/>
                <a:cs typeface="Georgia"/>
                <a:sym typeface="Georgia"/>
              </a:rPr>
              <a:t>National Statuary Hall, cir. 1932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Georgia"/>
                <a:ea typeface="Georgia"/>
                <a:cs typeface="Georgia"/>
                <a:sym typeface="Georgia"/>
              </a:rPr>
              <a:t>(That’s A LOT of statues!)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1050" y="9627950"/>
            <a:ext cx="1509001" cy="2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1999550" y="7112000"/>
            <a:ext cx="391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Courtesy of Architect of the Capitol, aoc.gov</a:t>
            </a: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1456025" y="8032100"/>
            <a:ext cx="5123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Georgia"/>
                <a:ea typeface="Georgia"/>
                <a:cs typeface="Georgia"/>
                <a:sym typeface="Georgia"/>
              </a:rPr>
              <a:t>National Statuary Hall, cir. 2021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133600"/>
            <a:ext cx="7467599" cy="497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1461850" y="2746325"/>
            <a:ext cx="46230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Georgia"/>
                <a:ea typeface="Georgia"/>
                <a:cs typeface="Georgia"/>
                <a:sym typeface="Georgia"/>
              </a:rPr>
              <a:t>Current Demographics of The National Statuary Hall Collection</a:t>
            </a:r>
            <a:endParaRPr sz="44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1050" y="9627950"/>
            <a:ext cx="1509001" cy="2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9"/>
          <p:cNvGrpSpPr/>
          <p:nvPr/>
        </p:nvGrpSpPr>
        <p:grpSpPr>
          <a:xfrm>
            <a:off x="533400" y="2362200"/>
            <a:ext cx="6592725" cy="4078125"/>
            <a:chOff x="152400" y="152400"/>
            <a:chExt cx="6592725" cy="4078125"/>
          </a:xfrm>
        </p:grpSpPr>
        <p:grpSp>
          <p:nvGrpSpPr>
            <p:cNvPr id="101" name="Google Shape;101;p19"/>
            <p:cNvGrpSpPr/>
            <p:nvPr/>
          </p:nvGrpSpPr>
          <p:grpSpPr>
            <a:xfrm>
              <a:off x="152400" y="152400"/>
              <a:ext cx="6592725" cy="1106325"/>
              <a:chOff x="152400" y="152400"/>
              <a:chExt cx="6592725" cy="1106325"/>
            </a:xfrm>
          </p:grpSpPr>
          <p:grpSp>
            <p:nvGrpSpPr>
              <p:cNvPr id="102" name="Google Shape;102;p19"/>
              <p:cNvGrpSpPr/>
              <p:nvPr/>
            </p:nvGrpSpPr>
            <p:grpSpPr>
              <a:xfrm>
                <a:off x="152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103" name="Google Shape;103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4" name="Google Shape;104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5" name="Google Shape;105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6" name="Google Shape;106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7" name="Google Shape;107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08" name="Google Shape;108;p19"/>
              <p:cNvGrpSpPr/>
              <p:nvPr/>
            </p:nvGrpSpPr>
            <p:grpSpPr>
              <a:xfrm>
                <a:off x="1295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109" name="Google Shape;109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0" name="Google Shape;110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1" name="Google Shape;111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2" name="Google Shape;112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3" name="Google Shape;113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14" name="Google Shape;114;p19"/>
              <p:cNvGrpSpPr/>
              <p:nvPr/>
            </p:nvGrpSpPr>
            <p:grpSpPr>
              <a:xfrm>
                <a:off x="2438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115" name="Google Shape;115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6" name="Google Shape;116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7" name="Google Shape;117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8" name="Google Shape;118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9" name="Google Shape;119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20" name="Google Shape;120;p19"/>
              <p:cNvGrpSpPr/>
              <p:nvPr/>
            </p:nvGrpSpPr>
            <p:grpSpPr>
              <a:xfrm>
                <a:off x="3581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121" name="Google Shape;121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2" name="Google Shape;122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3" name="Google Shape;123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4" name="Google Shape;124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5" name="Google Shape;125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26" name="Google Shape;126;p19"/>
              <p:cNvGrpSpPr/>
              <p:nvPr/>
            </p:nvGrpSpPr>
            <p:grpSpPr>
              <a:xfrm>
                <a:off x="4724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127" name="Google Shape;127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8" name="Google Shape;128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9" name="Google Shape;129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0" name="Google Shape;130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1" name="Google Shape;131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32" name="Google Shape;132;p19"/>
            <p:cNvGrpSpPr/>
            <p:nvPr/>
          </p:nvGrpSpPr>
          <p:grpSpPr>
            <a:xfrm>
              <a:off x="152400" y="1143000"/>
              <a:ext cx="6592725" cy="1106325"/>
              <a:chOff x="152400" y="152400"/>
              <a:chExt cx="6592725" cy="1106325"/>
            </a:xfrm>
          </p:grpSpPr>
          <p:grpSp>
            <p:nvGrpSpPr>
              <p:cNvPr id="133" name="Google Shape;133;p19"/>
              <p:cNvGrpSpPr/>
              <p:nvPr/>
            </p:nvGrpSpPr>
            <p:grpSpPr>
              <a:xfrm>
                <a:off x="152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134" name="Google Shape;134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5" name="Google Shape;135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6" name="Google Shape;136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7" name="Google Shape;137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8" name="Google Shape;138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39" name="Google Shape;139;p19"/>
              <p:cNvGrpSpPr/>
              <p:nvPr/>
            </p:nvGrpSpPr>
            <p:grpSpPr>
              <a:xfrm>
                <a:off x="1295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140" name="Google Shape;140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1" name="Google Shape;141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2" name="Google Shape;142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3" name="Google Shape;143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4" name="Google Shape;144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45" name="Google Shape;145;p19"/>
              <p:cNvGrpSpPr/>
              <p:nvPr/>
            </p:nvGrpSpPr>
            <p:grpSpPr>
              <a:xfrm>
                <a:off x="2438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146" name="Google Shape;146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7" name="Google Shape;147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8" name="Google Shape;148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9" name="Google Shape;149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0" name="Google Shape;150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51" name="Google Shape;151;p19"/>
              <p:cNvGrpSpPr/>
              <p:nvPr/>
            </p:nvGrpSpPr>
            <p:grpSpPr>
              <a:xfrm>
                <a:off x="3581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152" name="Google Shape;152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3" name="Google Shape;153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4" name="Google Shape;154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5" name="Google Shape;155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6" name="Google Shape;156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57" name="Google Shape;157;p19"/>
              <p:cNvGrpSpPr/>
              <p:nvPr/>
            </p:nvGrpSpPr>
            <p:grpSpPr>
              <a:xfrm>
                <a:off x="4724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158" name="Google Shape;158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9" name="Google Shape;159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0" name="Google Shape;160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1" name="Google Shape;161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2" name="Google Shape;162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63" name="Google Shape;163;p19"/>
            <p:cNvGrpSpPr/>
            <p:nvPr/>
          </p:nvGrpSpPr>
          <p:grpSpPr>
            <a:xfrm>
              <a:off x="152400" y="2133600"/>
              <a:ext cx="6592725" cy="1106325"/>
              <a:chOff x="152400" y="152400"/>
              <a:chExt cx="6592725" cy="1106325"/>
            </a:xfrm>
          </p:grpSpPr>
          <p:grpSp>
            <p:nvGrpSpPr>
              <p:cNvPr id="164" name="Google Shape;164;p19"/>
              <p:cNvGrpSpPr/>
              <p:nvPr/>
            </p:nvGrpSpPr>
            <p:grpSpPr>
              <a:xfrm>
                <a:off x="152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165" name="Google Shape;165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6" name="Google Shape;166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7" name="Google Shape;167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8" name="Google Shape;168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9" name="Google Shape;169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0" name="Google Shape;170;p19"/>
              <p:cNvGrpSpPr/>
              <p:nvPr/>
            </p:nvGrpSpPr>
            <p:grpSpPr>
              <a:xfrm>
                <a:off x="1295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171" name="Google Shape;171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2" name="Google Shape;172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3" name="Google Shape;173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4" name="Google Shape;174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5" name="Google Shape;175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6" name="Google Shape;176;p19"/>
              <p:cNvGrpSpPr/>
              <p:nvPr/>
            </p:nvGrpSpPr>
            <p:grpSpPr>
              <a:xfrm>
                <a:off x="2438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177" name="Google Shape;177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8" name="Google Shape;178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9" name="Google Shape;179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0" name="Google Shape;180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1" name="Google Shape;181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2" name="Google Shape;182;p19"/>
              <p:cNvGrpSpPr/>
              <p:nvPr/>
            </p:nvGrpSpPr>
            <p:grpSpPr>
              <a:xfrm>
                <a:off x="3581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183" name="Google Shape;183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4" name="Google Shape;184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5" name="Google Shape;185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6" name="Google Shape;186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7" name="Google Shape;187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8" name="Google Shape;188;p19"/>
              <p:cNvGrpSpPr/>
              <p:nvPr/>
            </p:nvGrpSpPr>
            <p:grpSpPr>
              <a:xfrm>
                <a:off x="4724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189" name="Google Shape;189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0" name="Google Shape;190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1" name="Google Shape;191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2" name="Google Shape;192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3" name="Google Shape;193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94" name="Google Shape;194;p19"/>
            <p:cNvGrpSpPr/>
            <p:nvPr/>
          </p:nvGrpSpPr>
          <p:grpSpPr>
            <a:xfrm>
              <a:off x="152400" y="3124200"/>
              <a:ext cx="6592725" cy="1106325"/>
              <a:chOff x="152400" y="152400"/>
              <a:chExt cx="6592725" cy="1106325"/>
            </a:xfrm>
          </p:grpSpPr>
          <p:grpSp>
            <p:nvGrpSpPr>
              <p:cNvPr id="195" name="Google Shape;195;p19"/>
              <p:cNvGrpSpPr/>
              <p:nvPr/>
            </p:nvGrpSpPr>
            <p:grpSpPr>
              <a:xfrm>
                <a:off x="152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196" name="Google Shape;196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7" name="Google Shape;197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8" name="Google Shape;198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9" name="Google Shape;199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0" name="Google Shape;200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1" name="Google Shape;201;p19"/>
              <p:cNvGrpSpPr/>
              <p:nvPr/>
            </p:nvGrpSpPr>
            <p:grpSpPr>
              <a:xfrm>
                <a:off x="1295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202" name="Google Shape;202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3" name="Google Shape;203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4" name="Google Shape;204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5" name="Google Shape;205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6" name="Google Shape;206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7" name="Google Shape;207;p19"/>
              <p:cNvGrpSpPr/>
              <p:nvPr/>
            </p:nvGrpSpPr>
            <p:grpSpPr>
              <a:xfrm>
                <a:off x="2438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208" name="Google Shape;208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9" name="Google Shape;209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0" name="Google Shape;210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1" name="Google Shape;211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2" name="Google Shape;212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13" name="Google Shape;213;p19"/>
              <p:cNvGrpSpPr/>
              <p:nvPr/>
            </p:nvGrpSpPr>
            <p:grpSpPr>
              <a:xfrm>
                <a:off x="3581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214" name="Google Shape;214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5" name="Google Shape;215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6" name="Google Shape;216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7" name="Google Shape;217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8" name="Google Shape;218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19" name="Google Shape;219;p19"/>
              <p:cNvGrpSpPr/>
              <p:nvPr/>
            </p:nvGrpSpPr>
            <p:grpSpPr>
              <a:xfrm>
                <a:off x="4724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220" name="Google Shape;220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1" name="Google Shape;221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2" name="Google Shape;222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3" name="Google Shape;223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4" name="Google Shape;224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pic>
        <p:nvPicPr>
          <p:cNvPr id="225" name="Google Shape;22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7250" y="9627950"/>
            <a:ext cx="1509001" cy="2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9"/>
          <p:cNvSpPr/>
          <p:nvPr/>
        </p:nvSpPr>
        <p:spPr>
          <a:xfrm>
            <a:off x="369825" y="2265975"/>
            <a:ext cx="6908700" cy="43494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9"/>
          <p:cNvSpPr txBox="1"/>
          <p:nvPr/>
        </p:nvSpPr>
        <p:spPr>
          <a:xfrm>
            <a:off x="465000" y="7015850"/>
            <a:ext cx="7083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There are 100 statues in the 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National Statuary Hall Collection.  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Two from each state.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20"/>
          <p:cNvGrpSpPr/>
          <p:nvPr/>
        </p:nvGrpSpPr>
        <p:grpSpPr>
          <a:xfrm>
            <a:off x="533400" y="2743200"/>
            <a:ext cx="6592725" cy="4078125"/>
            <a:chOff x="152400" y="152400"/>
            <a:chExt cx="6592725" cy="4078125"/>
          </a:xfrm>
        </p:grpSpPr>
        <p:grpSp>
          <p:nvGrpSpPr>
            <p:cNvPr id="233" name="Google Shape;233;p20"/>
            <p:cNvGrpSpPr/>
            <p:nvPr/>
          </p:nvGrpSpPr>
          <p:grpSpPr>
            <a:xfrm>
              <a:off x="152400" y="152400"/>
              <a:ext cx="6592725" cy="1106325"/>
              <a:chOff x="152400" y="152400"/>
              <a:chExt cx="6592725" cy="1106325"/>
            </a:xfrm>
          </p:grpSpPr>
          <p:grpSp>
            <p:nvGrpSpPr>
              <p:cNvPr id="234" name="Google Shape;234;p20"/>
              <p:cNvGrpSpPr/>
              <p:nvPr/>
            </p:nvGrpSpPr>
            <p:grpSpPr>
              <a:xfrm>
                <a:off x="152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235" name="Google Shape;235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6" name="Google Shape;236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7" name="Google Shape;237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8" name="Google Shape;238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9" name="Google Shape;239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40" name="Google Shape;240;p20"/>
              <p:cNvGrpSpPr/>
              <p:nvPr/>
            </p:nvGrpSpPr>
            <p:grpSpPr>
              <a:xfrm>
                <a:off x="1295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241" name="Google Shape;241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2" name="Google Shape;242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3" name="Google Shape;243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4" name="Google Shape;244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5" name="Google Shape;245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46" name="Google Shape;246;p20"/>
              <p:cNvGrpSpPr/>
              <p:nvPr/>
            </p:nvGrpSpPr>
            <p:grpSpPr>
              <a:xfrm>
                <a:off x="2438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247" name="Google Shape;247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8" name="Google Shape;248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9" name="Google Shape;249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0" name="Google Shape;250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1" name="Google Shape;251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52" name="Google Shape;252;p20"/>
              <p:cNvGrpSpPr/>
              <p:nvPr/>
            </p:nvGrpSpPr>
            <p:grpSpPr>
              <a:xfrm>
                <a:off x="3581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253" name="Google Shape;253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4" name="Google Shape;254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5" name="Google Shape;255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6" name="Google Shape;256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7" name="Google Shape;257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58" name="Google Shape;258;p20"/>
              <p:cNvGrpSpPr/>
              <p:nvPr/>
            </p:nvGrpSpPr>
            <p:grpSpPr>
              <a:xfrm>
                <a:off x="4724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259" name="Google Shape;259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0" name="Google Shape;260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1" name="Google Shape;261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2" name="Google Shape;262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3" name="Google Shape;263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64" name="Google Shape;264;p20"/>
            <p:cNvGrpSpPr/>
            <p:nvPr/>
          </p:nvGrpSpPr>
          <p:grpSpPr>
            <a:xfrm>
              <a:off x="152400" y="1143000"/>
              <a:ext cx="6592725" cy="1106325"/>
              <a:chOff x="152400" y="152400"/>
              <a:chExt cx="6592725" cy="1106325"/>
            </a:xfrm>
          </p:grpSpPr>
          <p:grpSp>
            <p:nvGrpSpPr>
              <p:cNvPr id="265" name="Google Shape;265;p20"/>
              <p:cNvGrpSpPr/>
              <p:nvPr/>
            </p:nvGrpSpPr>
            <p:grpSpPr>
              <a:xfrm>
                <a:off x="152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266" name="Google Shape;266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7" name="Google Shape;267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8" name="Google Shape;268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9" name="Google Shape;269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0" name="Google Shape;270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1" name="Google Shape;271;p20"/>
              <p:cNvGrpSpPr/>
              <p:nvPr/>
            </p:nvGrpSpPr>
            <p:grpSpPr>
              <a:xfrm>
                <a:off x="1295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272" name="Google Shape;272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3" name="Google Shape;273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4" name="Google Shape;274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5" name="Google Shape;275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6" name="Google Shape;276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7" name="Google Shape;277;p20"/>
              <p:cNvGrpSpPr/>
              <p:nvPr/>
            </p:nvGrpSpPr>
            <p:grpSpPr>
              <a:xfrm>
                <a:off x="2438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278" name="Google Shape;278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9" name="Google Shape;279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0" name="Google Shape;280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1" name="Google Shape;281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2" name="Google Shape;282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3" name="Google Shape;283;p20"/>
              <p:cNvGrpSpPr/>
              <p:nvPr/>
            </p:nvGrpSpPr>
            <p:grpSpPr>
              <a:xfrm>
                <a:off x="3581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284" name="Google Shape;284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5" name="Google Shape;285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6" name="Google Shape;286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7" name="Google Shape;287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8" name="Google Shape;288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9" name="Google Shape;289;p20"/>
              <p:cNvGrpSpPr/>
              <p:nvPr/>
            </p:nvGrpSpPr>
            <p:grpSpPr>
              <a:xfrm>
                <a:off x="4724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290" name="Google Shape;290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91" name="Google Shape;291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92" name="Google Shape;292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93" name="Google Shape;293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94" name="Google Shape;294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95" name="Google Shape;295;p20"/>
            <p:cNvGrpSpPr/>
            <p:nvPr/>
          </p:nvGrpSpPr>
          <p:grpSpPr>
            <a:xfrm>
              <a:off x="152400" y="2133600"/>
              <a:ext cx="6592725" cy="1106325"/>
              <a:chOff x="152400" y="152400"/>
              <a:chExt cx="6592725" cy="1106325"/>
            </a:xfrm>
          </p:grpSpPr>
          <p:grpSp>
            <p:nvGrpSpPr>
              <p:cNvPr id="296" name="Google Shape;296;p20"/>
              <p:cNvGrpSpPr/>
              <p:nvPr/>
            </p:nvGrpSpPr>
            <p:grpSpPr>
              <a:xfrm>
                <a:off x="152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297" name="Google Shape;297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98" name="Google Shape;298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99" name="Google Shape;299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0" name="Google Shape;300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1" name="Google Shape;301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02" name="Google Shape;302;p20"/>
              <p:cNvGrpSpPr/>
              <p:nvPr/>
            </p:nvGrpSpPr>
            <p:grpSpPr>
              <a:xfrm>
                <a:off x="1295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303" name="Google Shape;303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4" name="Google Shape;304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5" name="Google Shape;305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6" name="Google Shape;306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7" name="Google Shape;307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08" name="Google Shape;308;p20"/>
              <p:cNvGrpSpPr/>
              <p:nvPr/>
            </p:nvGrpSpPr>
            <p:grpSpPr>
              <a:xfrm>
                <a:off x="2438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309" name="Google Shape;309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10" name="Google Shape;310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11" name="Google Shape;311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12" name="Google Shape;312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13" name="Google Shape;313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14" name="Google Shape;314;p20"/>
              <p:cNvGrpSpPr/>
              <p:nvPr/>
            </p:nvGrpSpPr>
            <p:grpSpPr>
              <a:xfrm>
                <a:off x="3581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315" name="Google Shape;315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16" name="Google Shape;316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17" name="Google Shape;317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18" name="Google Shape;318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19" name="Google Shape;319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20" name="Google Shape;320;p20"/>
              <p:cNvGrpSpPr/>
              <p:nvPr/>
            </p:nvGrpSpPr>
            <p:grpSpPr>
              <a:xfrm>
                <a:off x="4724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321" name="Google Shape;321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2" name="Google Shape;322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3" name="Google Shape;323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4" name="Google Shape;324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5" name="Google Shape;325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326" name="Google Shape;326;p20"/>
            <p:cNvGrpSpPr/>
            <p:nvPr/>
          </p:nvGrpSpPr>
          <p:grpSpPr>
            <a:xfrm>
              <a:off x="152400" y="3124200"/>
              <a:ext cx="6592725" cy="1106325"/>
              <a:chOff x="152400" y="152400"/>
              <a:chExt cx="6592725" cy="1106325"/>
            </a:xfrm>
          </p:grpSpPr>
          <p:grpSp>
            <p:nvGrpSpPr>
              <p:cNvPr id="327" name="Google Shape;327;p20"/>
              <p:cNvGrpSpPr/>
              <p:nvPr/>
            </p:nvGrpSpPr>
            <p:grpSpPr>
              <a:xfrm>
                <a:off x="152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328" name="Google Shape;328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9" name="Google Shape;329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0" name="Google Shape;330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1" name="Google Shape;331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2" name="Google Shape;332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33" name="Google Shape;333;p20"/>
              <p:cNvGrpSpPr/>
              <p:nvPr/>
            </p:nvGrpSpPr>
            <p:grpSpPr>
              <a:xfrm>
                <a:off x="1295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334" name="Google Shape;334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5" name="Google Shape;335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6" name="Google Shape;336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7" name="Google Shape;337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8" name="Google Shape;338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39" name="Google Shape;339;p20"/>
              <p:cNvGrpSpPr/>
              <p:nvPr/>
            </p:nvGrpSpPr>
            <p:grpSpPr>
              <a:xfrm>
                <a:off x="2438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340" name="Google Shape;340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1" name="Google Shape;341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2" name="Google Shape;342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3" name="Google Shape;343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4" name="Google Shape;344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45" name="Google Shape;345;p20"/>
              <p:cNvGrpSpPr/>
              <p:nvPr/>
            </p:nvGrpSpPr>
            <p:grpSpPr>
              <a:xfrm>
                <a:off x="3581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346" name="Google Shape;346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7" name="Google Shape;347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8" name="Google Shape;348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9" name="Google Shape;349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0" name="Google Shape;350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51" name="Google Shape;351;p20"/>
              <p:cNvGrpSpPr/>
              <p:nvPr/>
            </p:nvGrpSpPr>
            <p:grpSpPr>
              <a:xfrm>
                <a:off x="4724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352" name="Google Shape;352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3" name="Google Shape;353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4" name="Google Shape;354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5" name="Google Shape;355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6" name="Google Shape;356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pic>
        <p:nvPicPr>
          <p:cNvPr id="357" name="Google Shape;35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7250" y="9627950"/>
            <a:ext cx="1509001" cy="2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0"/>
          <p:cNvSpPr/>
          <p:nvPr/>
        </p:nvSpPr>
        <p:spPr>
          <a:xfrm>
            <a:off x="369825" y="2646975"/>
            <a:ext cx="6908700" cy="43494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0"/>
          <p:cNvSpPr txBox="1"/>
          <p:nvPr/>
        </p:nvSpPr>
        <p:spPr>
          <a:xfrm>
            <a:off x="369825" y="7210125"/>
            <a:ext cx="7083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C</a:t>
            </a:r>
            <a:r>
              <a:rPr lang="en" sz="2900">
                <a:latin typeface="Georgia"/>
                <a:ea typeface="Georgia"/>
                <a:cs typeface="Georgia"/>
                <a:sym typeface="Georgia"/>
              </a:rPr>
              <a:t>urrently, 9 of them are women</a:t>
            </a:r>
            <a:r>
              <a:rPr lang="en" sz="2900">
                <a:latin typeface="Georgia"/>
                <a:ea typeface="Georgia"/>
                <a:cs typeface="Georgia"/>
                <a:sym typeface="Georgia"/>
              </a:rPr>
              <a:t>.</a:t>
            </a:r>
            <a:endParaRPr sz="29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0" name="Google Shape;360;p20"/>
          <p:cNvSpPr/>
          <p:nvPr/>
        </p:nvSpPr>
        <p:spPr>
          <a:xfrm>
            <a:off x="930525" y="2826425"/>
            <a:ext cx="2109300" cy="927000"/>
          </a:xfrm>
          <a:prstGeom prst="rect">
            <a:avLst/>
          </a:prstGeom>
          <a:noFill/>
          <a:ln cap="flat" cmpd="sng" w="762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21"/>
          <p:cNvGrpSpPr/>
          <p:nvPr/>
        </p:nvGrpSpPr>
        <p:grpSpPr>
          <a:xfrm>
            <a:off x="533400" y="2362200"/>
            <a:ext cx="6592725" cy="4078125"/>
            <a:chOff x="152400" y="152400"/>
            <a:chExt cx="6592725" cy="4078125"/>
          </a:xfrm>
        </p:grpSpPr>
        <p:grpSp>
          <p:nvGrpSpPr>
            <p:cNvPr id="366" name="Google Shape;366;p21"/>
            <p:cNvGrpSpPr/>
            <p:nvPr/>
          </p:nvGrpSpPr>
          <p:grpSpPr>
            <a:xfrm>
              <a:off x="152400" y="152400"/>
              <a:ext cx="6592725" cy="1106325"/>
              <a:chOff x="152400" y="152400"/>
              <a:chExt cx="6592725" cy="1106325"/>
            </a:xfrm>
          </p:grpSpPr>
          <p:grpSp>
            <p:nvGrpSpPr>
              <p:cNvPr id="367" name="Google Shape;367;p21"/>
              <p:cNvGrpSpPr/>
              <p:nvPr/>
            </p:nvGrpSpPr>
            <p:grpSpPr>
              <a:xfrm>
                <a:off x="152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368" name="Google Shape;368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9" name="Google Shape;369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0" name="Google Shape;370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1" name="Google Shape;371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2" name="Google Shape;372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3" name="Google Shape;373;p21"/>
              <p:cNvGrpSpPr/>
              <p:nvPr/>
            </p:nvGrpSpPr>
            <p:grpSpPr>
              <a:xfrm>
                <a:off x="1295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374" name="Google Shape;374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5" name="Google Shape;375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6" name="Google Shape;376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7" name="Google Shape;377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8" name="Google Shape;378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9" name="Google Shape;379;p21"/>
              <p:cNvGrpSpPr/>
              <p:nvPr/>
            </p:nvGrpSpPr>
            <p:grpSpPr>
              <a:xfrm>
                <a:off x="2438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380" name="Google Shape;380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1" name="Google Shape;381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2" name="Google Shape;382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3" name="Google Shape;383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4" name="Google Shape;384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5" name="Google Shape;385;p21"/>
              <p:cNvGrpSpPr/>
              <p:nvPr/>
            </p:nvGrpSpPr>
            <p:grpSpPr>
              <a:xfrm>
                <a:off x="3581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386" name="Google Shape;386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7" name="Google Shape;387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8" name="Google Shape;388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9" name="Google Shape;389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0" name="Google Shape;390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1" name="Google Shape;391;p21"/>
              <p:cNvGrpSpPr/>
              <p:nvPr/>
            </p:nvGrpSpPr>
            <p:grpSpPr>
              <a:xfrm>
                <a:off x="4724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392" name="Google Shape;392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3" name="Google Shape;393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4" name="Google Shape;394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5" name="Google Shape;395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6" name="Google Shape;396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397" name="Google Shape;397;p21"/>
            <p:cNvGrpSpPr/>
            <p:nvPr/>
          </p:nvGrpSpPr>
          <p:grpSpPr>
            <a:xfrm>
              <a:off x="152400" y="1143000"/>
              <a:ext cx="6592725" cy="1106325"/>
              <a:chOff x="152400" y="152400"/>
              <a:chExt cx="6592725" cy="1106325"/>
            </a:xfrm>
          </p:grpSpPr>
          <p:grpSp>
            <p:nvGrpSpPr>
              <p:cNvPr id="398" name="Google Shape;398;p21"/>
              <p:cNvGrpSpPr/>
              <p:nvPr/>
            </p:nvGrpSpPr>
            <p:grpSpPr>
              <a:xfrm>
                <a:off x="152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399" name="Google Shape;399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0" name="Google Shape;400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1" name="Google Shape;401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2" name="Google Shape;402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3" name="Google Shape;403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04" name="Google Shape;404;p21"/>
              <p:cNvGrpSpPr/>
              <p:nvPr/>
            </p:nvGrpSpPr>
            <p:grpSpPr>
              <a:xfrm>
                <a:off x="1295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405" name="Google Shape;405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6" name="Google Shape;406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7" name="Google Shape;407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8" name="Google Shape;408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9" name="Google Shape;409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10" name="Google Shape;410;p21"/>
              <p:cNvGrpSpPr/>
              <p:nvPr/>
            </p:nvGrpSpPr>
            <p:grpSpPr>
              <a:xfrm>
                <a:off x="2438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411" name="Google Shape;411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2" name="Google Shape;412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3" name="Google Shape;413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4" name="Google Shape;414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5" name="Google Shape;415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16" name="Google Shape;416;p21"/>
              <p:cNvGrpSpPr/>
              <p:nvPr/>
            </p:nvGrpSpPr>
            <p:grpSpPr>
              <a:xfrm>
                <a:off x="3581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417" name="Google Shape;417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8" name="Google Shape;418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9" name="Google Shape;419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0" name="Google Shape;420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1" name="Google Shape;421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22" name="Google Shape;422;p21"/>
              <p:cNvGrpSpPr/>
              <p:nvPr/>
            </p:nvGrpSpPr>
            <p:grpSpPr>
              <a:xfrm>
                <a:off x="4724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423" name="Google Shape;423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4" name="Google Shape;424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5" name="Google Shape;425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6" name="Google Shape;426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7" name="Google Shape;427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28" name="Google Shape;428;p21"/>
            <p:cNvGrpSpPr/>
            <p:nvPr/>
          </p:nvGrpSpPr>
          <p:grpSpPr>
            <a:xfrm>
              <a:off x="152400" y="2133600"/>
              <a:ext cx="6592725" cy="1106325"/>
              <a:chOff x="152400" y="152400"/>
              <a:chExt cx="6592725" cy="1106325"/>
            </a:xfrm>
          </p:grpSpPr>
          <p:grpSp>
            <p:nvGrpSpPr>
              <p:cNvPr id="429" name="Google Shape;429;p21"/>
              <p:cNvGrpSpPr/>
              <p:nvPr/>
            </p:nvGrpSpPr>
            <p:grpSpPr>
              <a:xfrm>
                <a:off x="152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430" name="Google Shape;430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1" name="Google Shape;431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2" name="Google Shape;432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3" name="Google Shape;433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4" name="Google Shape;434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35" name="Google Shape;435;p21"/>
              <p:cNvGrpSpPr/>
              <p:nvPr/>
            </p:nvGrpSpPr>
            <p:grpSpPr>
              <a:xfrm>
                <a:off x="1295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436" name="Google Shape;436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7" name="Google Shape;437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8" name="Google Shape;438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9" name="Google Shape;439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0" name="Google Shape;440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41" name="Google Shape;441;p21"/>
              <p:cNvGrpSpPr/>
              <p:nvPr/>
            </p:nvGrpSpPr>
            <p:grpSpPr>
              <a:xfrm>
                <a:off x="2438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442" name="Google Shape;442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3" name="Google Shape;443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4" name="Google Shape;444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5" name="Google Shape;445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6" name="Google Shape;446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47" name="Google Shape;447;p21"/>
              <p:cNvGrpSpPr/>
              <p:nvPr/>
            </p:nvGrpSpPr>
            <p:grpSpPr>
              <a:xfrm>
                <a:off x="3581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448" name="Google Shape;448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9" name="Google Shape;449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0" name="Google Shape;450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1" name="Google Shape;451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2" name="Google Shape;452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53" name="Google Shape;453;p21"/>
              <p:cNvGrpSpPr/>
              <p:nvPr/>
            </p:nvGrpSpPr>
            <p:grpSpPr>
              <a:xfrm>
                <a:off x="4724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454" name="Google Shape;454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5" name="Google Shape;455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6" name="Google Shape;456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7" name="Google Shape;457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8" name="Google Shape;458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59" name="Google Shape;459;p21"/>
            <p:cNvGrpSpPr/>
            <p:nvPr/>
          </p:nvGrpSpPr>
          <p:grpSpPr>
            <a:xfrm>
              <a:off x="152400" y="3124200"/>
              <a:ext cx="6592725" cy="1106325"/>
              <a:chOff x="152400" y="152400"/>
              <a:chExt cx="6592725" cy="1106325"/>
            </a:xfrm>
          </p:grpSpPr>
          <p:grpSp>
            <p:nvGrpSpPr>
              <p:cNvPr id="460" name="Google Shape;460;p21"/>
              <p:cNvGrpSpPr/>
              <p:nvPr/>
            </p:nvGrpSpPr>
            <p:grpSpPr>
              <a:xfrm>
                <a:off x="152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461" name="Google Shape;461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2" name="Google Shape;462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3" name="Google Shape;463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4" name="Google Shape;464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5" name="Google Shape;465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6" name="Google Shape;466;p21"/>
              <p:cNvGrpSpPr/>
              <p:nvPr/>
            </p:nvGrpSpPr>
            <p:grpSpPr>
              <a:xfrm>
                <a:off x="1295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467" name="Google Shape;467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8" name="Google Shape;468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9" name="Google Shape;469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0" name="Google Shape;470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1" name="Google Shape;471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2" name="Google Shape;472;p21"/>
              <p:cNvGrpSpPr/>
              <p:nvPr/>
            </p:nvGrpSpPr>
            <p:grpSpPr>
              <a:xfrm>
                <a:off x="2438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473" name="Google Shape;473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4" name="Google Shape;474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5" name="Google Shape;475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6" name="Google Shape;476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7" name="Google Shape;477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8" name="Google Shape;478;p21"/>
              <p:cNvGrpSpPr/>
              <p:nvPr/>
            </p:nvGrpSpPr>
            <p:grpSpPr>
              <a:xfrm>
                <a:off x="3581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479" name="Google Shape;479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80" name="Google Shape;480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81" name="Google Shape;481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82" name="Google Shape;482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83" name="Google Shape;483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4" name="Google Shape;484;p21"/>
              <p:cNvGrpSpPr/>
              <p:nvPr/>
            </p:nvGrpSpPr>
            <p:grpSpPr>
              <a:xfrm>
                <a:off x="4724400" y="152400"/>
                <a:ext cx="2020725" cy="1106325"/>
                <a:chOff x="152400" y="152400"/>
                <a:chExt cx="2020725" cy="1106325"/>
              </a:xfrm>
            </p:grpSpPr>
            <p:pic>
              <p:nvPicPr>
                <p:cNvPr id="485" name="Google Shape;485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24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86" name="Google Shape;486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10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87" name="Google Shape;487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88" name="Google Shape;488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096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89" name="Google Shape;489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66800" y="152400"/>
                  <a:ext cx="1106325" cy="1106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pic>
        <p:nvPicPr>
          <p:cNvPr id="490" name="Google Shape;49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7250" y="9627950"/>
            <a:ext cx="1509001" cy="2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21"/>
          <p:cNvSpPr/>
          <p:nvPr/>
        </p:nvSpPr>
        <p:spPr>
          <a:xfrm>
            <a:off x="369825" y="2265975"/>
            <a:ext cx="6908700" cy="43494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21"/>
          <p:cNvSpPr txBox="1"/>
          <p:nvPr/>
        </p:nvSpPr>
        <p:spPr>
          <a:xfrm>
            <a:off x="240300" y="7244450"/>
            <a:ext cx="73080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</a:t>
            </a:r>
            <a:r>
              <a:rPr lang="en" sz="2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 the 100 statues, currently, 7 are Native American or </a:t>
            </a:r>
            <a:endParaRPr sz="2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Native Hawaiian, and 2 are of Hispanic descent. </a:t>
            </a:r>
            <a:endParaRPr sz="2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 these 9 statues, 2 are women.</a:t>
            </a:r>
            <a:endParaRPr sz="23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3" name="Google Shape;493;p21"/>
          <p:cNvSpPr/>
          <p:nvPr/>
        </p:nvSpPr>
        <p:spPr>
          <a:xfrm>
            <a:off x="930525" y="2445425"/>
            <a:ext cx="2109300" cy="927000"/>
          </a:xfrm>
          <a:prstGeom prst="rect">
            <a:avLst/>
          </a:prstGeom>
          <a:noFill/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21"/>
          <p:cNvSpPr/>
          <p:nvPr/>
        </p:nvSpPr>
        <p:spPr>
          <a:xfrm>
            <a:off x="2597550" y="2456875"/>
            <a:ext cx="446400" cy="903900"/>
          </a:xfrm>
          <a:prstGeom prst="rect">
            <a:avLst/>
          </a:prstGeom>
          <a:noFill/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21"/>
          <p:cNvSpPr/>
          <p:nvPr/>
        </p:nvSpPr>
        <p:spPr>
          <a:xfrm>
            <a:off x="2603250" y="2445200"/>
            <a:ext cx="2109300" cy="927000"/>
          </a:xfrm>
          <a:prstGeom prst="rect">
            <a:avLst/>
          </a:prstGeom>
          <a:noFill/>
          <a:ln cap="flat" cmpd="sng" w="381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